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8" r:id="rId14"/>
    <p:sldId id="266" r:id="rId15"/>
    <p:sldId id="269" r:id="rId16"/>
    <p:sldId id="271" r:id="rId17"/>
    <p:sldId id="270" r:id="rId18"/>
    <p:sldId id="273" r:id="rId19"/>
    <p:sldId id="274" r:id="rId20"/>
    <p:sldId id="272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776" autoAdjust="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BA0A-218E-4158-A932-B87E825FC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4475-FAE4-4828-91A6-EEC870A1A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DCEE0-4102-45D3-8F5C-46347C747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9D0A9-345F-46EC-B48D-BF668FC0F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3A2C-D3B2-4750-99C0-4FD29468D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F8D3-D419-4A6D-ADFC-800612301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CBA24-D9C1-4EF2-879A-1BE72D26C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088B5-D05A-4806-9849-2C45BAA58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54DC-3E5F-4BBE-961D-23D9DD5FF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BED4D-3F0A-4F3C-9596-81E910CF4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92C2D-41C7-4C6C-93FD-4291397B5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92DE01-5838-4C65-B1DF-C15A48E0E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Birth of Behaviorism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Behaviorism, as we know it, was first  outlined in paper published 1904 by a Russian researcher …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“[translated] for psychology to be a science, the research must focus on the observable – the environment [stimulus] and the behavior of an organism [response].”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… the approach achieved more and more important findings, and behaviorism quickly took over experimental psychology.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John Watson (1878-1958)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 1913, nine years after Pavlov and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Bekhterev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established behaviorism, Watson’s publication “Psychology as a Behaviorist views it” appeared in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Psychological Review.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Watson presented psychology as a combination of Russian behaviorism and British empiricism. In other words, he believed that the study of the mind was a study of building higher mental capacity through stimulus-response behavior.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Watson’s Psychology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229600" cy="5334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Established and defined behaviorism in U.S.A.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He saw the 1904 rise of Russian behaviorism, but he already had a similar position due to his views of empiricism and functionalism.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He wanted to go beyond learned behavior. His intentions were to take stimulus-response research and turn it into a study of the mind.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In 1919, after the end of the first World War, Watson and behaviorism began a take-over of empirical psychology.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Watson’s Famous Quote: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“Give me a dozen healthy infants, well-informed, and my own specified world to bring them up in and I’ll guarantee to take any one at random and train him to become any type of specialist I might select – doctor, lawyer, artist, merchant-chief and, yes, even beggar-man and thief, regardless of his talents, penchants, tendencies, abilities, vocations, and race of his ancestors.”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http://www.youtube.com/watch?feature=player_embedded&amp;v=Xt0ucxOrPQE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Watson via Locke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419600" y="1524000"/>
            <a:ext cx="47244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Using Locke’s model of mental processes, we can view Watson’s behaviorism as abstracted stimulus-response sets. With control over the stimuli, we can decide the abstract response sets.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4648200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Little Albert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“Little Albert” is the public name of Watson’s most famous experiment – on a real baby!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He conditioned Albert to be afraid of white rats after seven pairings of the rats with loud noises.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Little Albert quickly generalized his fears to other white fuzzy things such as cotton.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Watson repeated the conditioning on a three-year old, then de-conditioned the child.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 Black" pitchFamily="34" charset="0"/>
              </a:rPr>
              <a:t>Watson’s Psychology:</a:t>
            </a:r>
            <a:br>
              <a:rPr lang="en-US" sz="4000" dirty="0" smtClean="0">
                <a:latin typeface="Arial Black" pitchFamily="34" charset="0"/>
              </a:rPr>
            </a:br>
            <a:r>
              <a:rPr lang="en-US" sz="4000" dirty="0" smtClean="0">
                <a:latin typeface="Arial Black" pitchFamily="34" charset="0"/>
              </a:rPr>
              <a:t>More Advanced Ideas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Language and thinking – language was learned through social stimulus-response bonds based on trial and error. Thoughts are internalized language.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Watson endorsed “Radical Environmentalism” and  he completely rejected the existence of both instincts and inherited abilities.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Behavior therapy – his de-conditioning of a conditioned response became a model for behavioral therapy.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Watson Mishaps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 1920, when he was 42, Watson had an affair with a student.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He was released from his university, and took on a new career in advertising. Using his behavioral background, he was very successful.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He never went back to research, but still wrote many more successful books in psychology.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Albert Einstein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Einstein is not considered important to psychology, but he is important to science.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His major ideas were (1905) matter is condensed energy [</a:t>
            </a:r>
            <a:r>
              <a:rPr lang="en-US" b="1" dirty="0" smtClean="0">
                <a:latin typeface="Arial Black" pitchFamily="34" charset="0"/>
              </a:rPr>
              <a:t>E=mc</a:t>
            </a:r>
            <a:r>
              <a:rPr lang="en-US" b="1" baseline="30000" dirty="0" smtClean="0">
                <a:latin typeface="Arial Black" pitchFamily="34" charset="0"/>
              </a:rPr>
              <a:t>2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i.e., the energy content of a body is equal to the mass of the body times the speed of light squared).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ahoma" pitchFamily="34" charset="0"/>
                <a:cs typeface="Tahoma" pitchFamily="34" charset="0"/>
              </a:rPr>
              <a:t>and (1915) everything in the universe is relative to the speed of light.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His theories helped other scientists conclude that the universe began as a point of unity (better known as the “big bang theory”).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Einstein’s Science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Einstein’s work led us to see a universe that started with a “big bang.” This added to Newton’s notion that the universe governed by laws of motion and Darwin’s natural theory of the origin of species.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latin typeface="Tahoma" pitchFamily="34" charset="0"/>
                <a:cs typeface="Tahoma" pitchFamily="34" charset="0"/>
              </a:rPr>
              <a:t>Scientists were now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able to describe atoms and the universe, seemed ready to explain everything.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Like Newton, Einstein widened the gap between religion and science.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Also, just as Newton did, Einstein privately said he saw God in his theories.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Sechenov (before 1904)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It was Ivan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Sechenov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(1829-1905), a Russian physiologist of the mid-1800s, who proposed the main ingredient of behaviorism.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 1863, he wrote “Reflexes of the Brain” in which he argued that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stimulation causes all behavior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making him the first true behaviorist.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He also proposed that the central nervous system could inhibit the nerves (as well as excite the nerves).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 smtClean="0">
                <a:latin typeface="Arial Black" pitchFamily="34" charset="0"/>
              </a:rPr>
              <a:t>Science Changes</a:t>
            </a:r>
            <a:br>
              <a:rPr lang="en-US" sz="4900" dirty="0" smtClean="0">
                <a:latin typeface="Arial Black" pitchFamily="34" charset="0"/>
              </a:rPr>
            </a:br>
            <a:r>
              <a:rPr lang="en-US" sz="4000" dirty="0" smtClean="0">
                <a:latin typeface="Arial Black" pitchFamily="34" charset="0"/>
              </a:rPr>
              <a:t>(1905-1925)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Behaviorism was the result of efforts to make psychology as objective as the natural sciences.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But just as behaviorism was beginning to take hold, the natural sciences were becoming more theoretical and less empirical.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Atoms and atomic activity could be predicted with theoretical, non-observable “forces.”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The light from distant galaxies could reveal the history of the universe – by applying a theoretical interaction with gravity.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The Paradigm Changes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 natural sciences took on more and more theoretical (assumed) activity in their research.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Many researchers and philosophers started to ask what was actually observed and what was merely theory within the natural sciences.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 1924, “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logical positivism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” was proposed by a group of philosophers to explain the increased reliance on theoretical speculation in the natural sciences. </a:t>
            </a:r>
            <a:endParaRPr lang="en-US" b="1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Logical Positivism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First, logical positivism separates  observations from theories in </a:t>
            </a:r>
            <a:r>
              <a:rPr lang="en-US" smtClean="0">
                <a:latin typeface="Tahoma" pitchFamily="34" charset="0"/>
                <a:cs typeface="Tahoma" pitchFamily="34" charset="0"/>
              </a:rPr>
              <a:t>scientific inquiry.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Observational terms – empirically observed.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Theoretical terms – unobserved explanations.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After that, a theoretical term must be logically connected to the empirical observation in a manner that can be supported or rejected by other observations. (this is a precursor to empirical “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falsifiability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” of theories).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Neo-behaviorism: A Prelude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Some logical positivists urge psychologists to use logical positivism in empirical psychology.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At the same time, physicists start using “operational definitions” – the act of defining a concept with the method of measurement.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Neo-behaviorists expanded on stimulus-response research to include operational definitions of the unobservable psychological activity – by using the standard of logical positivism (later defined as “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falsifiability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”).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Bekhterev (1857-1927)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In a 1904 paper entitled, “Objective Psychology,” Vladimir Bekhterev outlined the nature of behaviorism.</a:t>
            </a:r>
          </a:p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He called the objective study of stimulus-response associations “reflexology” .</a:t>
            </a:r>
          </a:p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He independently discovered the “association reflex,” but Pavlov would make it more widely known as the “conditioned reflex.”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Ivan Pavlov (1849-1936)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Became the most famous Russian Behaviorist when he won the Nobel Prize in Physiology in 1904.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 award was officially for research in the study of digestion in animals. His finding was the ability to train dogs to salivate at the ringing of a bell – a “conditioned reflex.”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 finding, of course, was more relevant to the young field of psychology than to physiology.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Pavlov’s Behaviorism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Behaviorism was not about mental activity, but of </a:t>
            </a:r>
            <a:r>
              <a:rPr lang="en-US" sz="2800" b="1" smtClean="0">
                <a:latin typeface="Tahoma" pitchFamily="34" charset="0"/>
                <a:cs typeface="Tahoma" pitchFamily="34" charset="0"/>
              </a:rPr>
              <a:t>reflexes – responses to stimuli.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Pavlov never opposed the idea that experimental psychology could study mental activity, but he never addressed mental activity in his research.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Pavlov defined the major terms of behaviorism, and they would be the first set of “universal principles” in the field of psychology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 Black" pitchFamily="34" charset="0"/>
              </a:rPr>
              <a:t>Birth of Classical Conditioning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229600" cy="4800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At the time, it was not known as “classical” conditioning, but “classical” distinguishes it from the later “operant” conditioning (Skinner).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 unconditioned stimulus and the unconditioned response were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natural reflexes.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Unconditioned stimulus (environment) – part of the naturally occurring environment.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Unconditioned response (organism) – an unlearned  response to the natural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Classical Conditioning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The conditioned stimulus and conditioned responses depend on the natural “reflexes.”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Conditioned stimulus – paired with the unconditioned stimulus. E.g. Pavlov paired a bell with the presentation of meat powder.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Conditioned response – the learned response. The dogs responded to the bell in the same manner as responding to meat powder.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 Black" pitchFamily="34" charset="0"/>
                <a:cs typeface="Tahoma" pitchFamily="34" charset="0"/>
              </a:rPr>
              <a:t>Classical Conditioning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The conditioned response is strengthened with repeated pairing of the conditioned stimulus with the unconditioned stimulus.</a:t>
            </a:r>
          </a:p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Extinction – the conditioned response can be weakened, and even lost, with repeatedly presenting the conditioned stimulus </a:t>
            </a:r>
            <a:r>
              <a:rPr lang="en-US" b="1" smtClean="0">
                <a:latin typeface="Tahoma" pitchFamily="34" charset="0"/>
                <a:cs typeface="Tahoma" pitchFamily="34" charset="0"/>
              </a:rPr>
              <a:t>without the unconditioned stimulus.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Conditioning and Psychology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eaLnBrk="1" hangingPunct="1"/>
            <a:r>
              <a:rPr lang="en-US" smtClean="0"/>
              <a:t>Conditioning can be more complex. For example, dogs can learn one bell means meat, but another bell means NO meat.</a:t>
            </a:r>
          </a:p>
          <a:p>
            <a:pPr eaLnBrk="1" hangingPunct="1"/>
            <a:r>
              <a:rPr lang="en-US" smtClean="0"/>
              <a:t>By expanding on the idea of complex conditioning patterns, we can begin to appreciate how behaviorism can explain our human nature.</a:t>
            </a:r>
          </a:p>
          <a:p>
            <a:pPr eaLnBrk="1" hangingPunct="1"/>
            <a:r>
              <a:rPr lang="en-US" smtClean="0"/>
              <a:t>Many behaviorists indeed proposed that human nature can be reduced to</a:t>
            </a:r>
            <a:r>
              <a:rPr lang="en-US" b="1" smtClean="0"/>
              <a:t> a complex pattern of learned responses to stimuli.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1472</Words>
  <Application>Microsoft Office PowerPoint</Application>
  <PresentationFormat>On-screen Show (4:3)</PresentationFormat>
  <Paragraphs>89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Birth of Behaviorism</vt:lpstr>
      <vt:lpstr>Sechenov (before 1904)</vt:lpstr>
      <vt:lpstr>Bekhterev (1857-1927)</vt:lpstr>
      <vt:lpstr>Ivan Pavlov (1849-1936)</vt:lpstr>
      <vt:lpstr>Pavlov’s Behaviorism</vt:lpstr>
      <vt:lpstr>Birth of Classical Conditioning</vt:lpstr>
      <vt:lpstr>Classical Conditioning</vt:lpstr>
      <vt:lpstr>Classical Conditioning (cont.)</vt:lpstr>
      <vt:lpstr>Conditioning and Psychology</vt:lpstr>
      <vt:lpstr>John Watson (1878-1958)</vt:lpstr>
      <vt:lpstr>Watson’s Psychology</vt:lpstr>
      <vt:lpstr>Watson’s Famous Quote:</vt:lpstr>
      <vt:lpstr>Slide 13</vt:lpstr>
      <vt:lpstr>Watson via Locke</vt:lpstr>
      <vt:lpstr>Little Albert</vt:lpstr>
      <vt:lpstr>Watson’s Psychology: More Advanced Ideas</vt:lpstr>
      <vt:lpstr>Watson Mishaps</vt:lpstr>
      <vt:lpstr>Albert Einstein</vt:lpstr>
      <vt:lpstr>Einstein’s Science</vt:lpstr>
      <vt:lpstr>Science Changes (1905-1925)</vt:lpstr>
      <vt:lpstr>The Paradigm Changes</vt:lpstr>
      <vt:lpstr>Logical Positivism</vt:lpstr>
      <vt:lpstr>Neo-behaviorism: A Prelude</vt:lpstr>
    </vt:vector>
  </TitlesOfParts>
  <Company>The University of Texas at San Antonio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Behaviorism</dc:title>
  <dc:creator>William.Chance</dc:creator>
  <cp:lastModifiedBy>utsa</cp:lastModifiedBy>
  <cp:revision>44</cp:revision>
  <dcterms:created xsi:type="dcterms:W3CDTF">2006-03-17T19:35:33Z</dcterms:created>
  <dcterms:modified xsi:type="dcterms:W3CDTF">2012-10-24T19:19:50Z</dcterms:modified>
</cp:coreProperties>
</file>